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537D160-1E08-46F8-9C7A-194FCB1FC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6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D6779B-C761-44D0-BEEC-E9C937A4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A84959-07E4-49B6-BC23-38E77A85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628C24-9D6A-4BE3-A05F-36F4F84DC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3D0D-3F6E-4C8A-B3A9-3CF3E76A3694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9B23C8-5F1A-44A4-9CD8-5AC3FA06E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B6ED7E-AF4D-4DA8-9F01-3AC23C0F0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2673-4ECC-4096-A0C9-11C3A726E9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5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>
            <a:extLst>
              <a:ext uri="{FF2B5EF4-FFF2-40B4-BE49-F238E27FC236}">
                <a16:creationId xmlns:a16="http://schemas.microsoft.com/office/drawing/2014/main" id="{C9CB76B6-A169-4834-91B4-B935C597B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65" y="5213944"/>
            <a:ext cx="2307443" cy="63853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FA7DB6C-4198-4F46-9565-8B7F2B8B2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143" y="3280130"/>
            <a:ext cx="1659076" cy="63093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0C14BFD-EBAD-4965-AEA7-3D2694A081F5}"/>
              </a:ext>
            </a:extLst>
          </p:cNvPr>
          <p:cNvSpPr txBox="1"/>
          <p:nvPr/>
        </p:nvSpPr>
        <p:spPr>
          <a:xfrm>
            <a:off x="4867242" y="3334910"/>
            <a:ext cx="1475977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Autores: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0C14BFD-EBAD-4965-AEA7-3D2694A081F5}"/>
              </a:ext>
            </a:extLst>
          </p:cNvPr>
          <p:cNvSpPr txBox="1"/>
          <p:nvPr/>
        </p:nvSpPr>
        <p:spPr>
          <a:xfrm>
            <a:off x="4549028" y="3938354"/>
            <a:ext cx="6858001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/>
                </a:solidFill>
              </a:rPr>
              <a:t>Nome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/>
                </a:solidFill>
              </a:rPr>
              <a:t>Nome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2"/>
                </a:solidFill>
              </a:rPr>
              <a:t>Nome 3</a:t>
            </a:r>
          </a:p>
          <a:p>
            <a:endParaRPr lang="pt-BR" sz="1400" dirty="0">
              <a:solidFill>
                <a:schemeClr val="tx2"/>
              </a:solidFill>
            </a:endParaRPr>
          </a:p>
          <a:p>
            <a:endParaRPr lang="pt-BR" sz="1400" dirty="0">
              <a:solidFill>
                <a:schemeClr val="tx2"/>
              </a:solidFill>
            </a:endParaRPr>
          </a:p>
          <a:p>
            <a:endParaRPr lang="pt-BR" sz="1400" dirty="0">
              <a:solidFill>
                <a:schemeClr val="tx2"/>
              </a:solidFill>
            </a:endParaRPr>
          </a:p>
          <a:p>
            <a:endParaRPr lang="pt-BR" sz="1400" dirty="0">
              <a:solidFill>
                <a:schemeClr val="tx2"/>
              </a:solidFill>
            </a:endParaRPr>
          </a:p>
          <a:p>
            <a:endParaRPr lang="pt-BR" sz="1400" dirty="0">
              <a:solidFill>
                <a:schemeClr val="tx2"/>
              </a:solidFill>
            </a:endParaRPr>
          </a:p>
          <a:p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9970FC9-7495-4105-ACF4-BF81B9E715F5}"/>
              </a:ext>
            </a:extLst>
          </p:cNvPr>
          <p:cNvSpPr txBox="1"/>
          <p:nvPr/>
        </p:nvSpPr>
        <p:spPr>
          <a:xfrm>
            <a:off x="640818" y="5872568"/>
            <a:ext cx="402020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emailexemplo@gmail.com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0C14BFD-EBAD-4965-AEA7-3D2694A081F5}"/>
              </a:ext>
            </a:extLst>
          </p:cNvPr>
          <p:cNvSpPr txBox="1"/>
          <p:nvPr/>
        </p:nvSpPr>
        <p:spPr>
          <a:xfrm>
            <a:off x="888483" y="5295521"/>
            <a:ext cx="185527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E-mail de contato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0C14BFD-EBAD-4965-AEA7-3D2694A081F5}"/>
              </a:ext>
            </a:extLst>
          </p:cNvPr>
          <p:cNvSpPr txBox="1"/>
          <p:nvPr/>
        </p:nvSpPr>
        <p:spPr>
          <a:xfrm>
            <a:off x="1771186" y="1393715"/>
            <a:ext cx="6320741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trabalho</a:t>
            </a:r>
          </a:p>
        </p:txBody>
      </p:sp>
    </p:spTree>
    <p:extLst>
      <p:ext uri="{BB962C8B-B14F-4D97-AF65-F5344CB8AC3E}">
        <p14:creationId xmlns:p14="http://schemas.microsoft.com/office/powerpoint/2010/main" val="155588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97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20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547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Baccari</dc:creator>
  <cp:lastModifiedBy>Gustavo Lira</cp:lastModifiedBy>
  <cp:revision>15</cp:revision>
  <dcterms:created xsi:type="dcterms:W3CDTF">2021-09-03T01:01:17Z</dcterms:created>
  <dcterms:modified xsi:type="dcterms:W3CDTF">2021-11-04T20:32:24Z</dcterms:modified>
</cp:coreProperties>
</file>