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56" r:id="rId4"/>
    <p:sldId id="271" r:id="rId5"/>
    <p:sldId id="269" r:id="rId6"/>
    <p:sldId id="270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65A8"/>
    <a:srgbClr val="9F7AB2"/>
    <a:srgbClr val="E63050"/>
    <a:srgbClr val="5FADDE"/>
    <a:srgbClr val="9CC854"/>
    <a:srgbClr val="FACD29"/>
    <a:srgbClr val="C6743A"/>
    <a:srgbClr val="2B9F56"/>
    <a:srgbClr val="7AB3B4"/>
    <a:srgbClr val="898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14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64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25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29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18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30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49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43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19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07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7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F438-CBE7-4F57-8AE5-DC233B60E5B1}" type="datetimeFigureOut">
              <a:rPr lang="pt-BR" smtClean="0"/>
              <a:t>26/03/2021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8149D-CE4C-4790-9F43-D59B520F3E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43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32725" y="1759620"/>
            <a:ext cx="9208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cs typeface="Arial" panose="020B0604020202020204" pitchFamily="34" charset="0"/>
              </a:rPr>
              <a:t>TÍTULO... TÍTULO... TÍTULO... TÍTULO... TÍTULO... TÍTULO... TÍTULO... TÍTULO... TÍTULO... TÍTULO... TÍTULO... TÍTULO... TÍTULO... TÍTULO... . (</a:t>
            </a:r>
            <a:r>
              <a:rPr lang="pt-BR" sz="2800" b="1" dirty="0" err="1" smtClean="0">
                <a:cs typeface="Arial" panose="020B0604020202020204" pitchFamily="34" charset="0"/>
              </a:rPr>
              <a:t>calibri</a:t>
            </a:r>
            <a:r>
              <a:rPr lang="pt-BR" sz="2800" b="1" dirty="0" smtClean="0">
                <a:cs typeface="Arial" panose="020B0604020202020204" pitchFamily="34" charset="0"/>
              </a:rPr>
              <a:t> 28 TÍTULO EM MAIÚSCULO)</a:t>
            </a:r>
            <a:endParaRPr lang="pt-BR" sz="2800" dirty="0"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28158" y="3982086"/>
            <a:ext cx="39258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Nome do Estudante (</a:t>
            </a:r>
            <a:r>
              <a:rPr lang="pt-BR" sz="2000" dirty="0" err="1" smtClean="0"/>
              <a:t>calibri</a:t>
            </a:r>
            <a:r>
              <a:rPr lang="pt-BR" sz="2000" dirty="0" smtClean="0"/>
              <a:t> 20)</a:t>
            </a:r>
          </a:p>
          <a:p>
            <a:r>
              <a:rPr lang="pt-BR" dirty="0" smtClean="0"/>
              <a:t>nome do curso do estudante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89057" y="5017943"/>
            <a:ext cx="47722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Nome do(a) Orientador(a)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</a:p>
          <a:p>
            <a:pPr algn="ctr"/>
            <a:r>
              <a:rPr lang="pt-BR" sz="1600" dirty="0" smtClean="0"/>
              <a:t>Nome do grupo de pesquisas ou laboratório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</a:p>
          <a:p>
            <a:pPr algn="ctr"/>
            <a:r>
              <a:rPr lang="pt-BR" sz="1600" dirty="0" smtClean="0"/>
              <a:t>Departamento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  <a:endParaRPr lang="pt-BR" sz="1600" dirty="0"/>
          </a:p>
        </p:txBody>
      </p:sp>
      <p:grpSp>
        <p:nvGrpSpPr>
          <p:cNvPr id="3" name="Grupo 2"/>
          <p:cNvGrpSpPr/>
          <p:nvPr/>
        </p:nvGrpSpPr>
        <p:grpSpPr>
          <a:xfrm>
            <a:off x="0" y="52936"/>
            <a:ext cx="12192000" cy="6878673"/>
            <a:chOff x="0" y="52936"/>
            <a:chExt cx="12192000" cy="6878673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2"/>
            <a:srcRect l="23340" t="27832" r="63121" b="5502"/>
            <a:stretch/>
          </p:blipFill>
          <p:spPr>
            <a:xfrm>
              <a:off x="0" y="52936"/>
              <a:ext cx="2601532" cy="6878673"/>
            </a:xfrm>
            <a:prstGeom prst="rect">
              <a:avLst/>
            </a:prstGeom>
          </p:spPr>
        </p:pic>
        <p:sp>
          <p:nvSpPr>
            <p:cNvPr id="9" name="CaixaDeTexto 8"/>
            <p:cNvSpPr txBox="1"/>
            <p:nvPr/>
          </p:nvSpPr>
          <p:spPr>
            <a:xfrm rot="16200000">
              <a:off x="11247991" y="5913991"/>
              <a:ext cx="1487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 smtClean="0">
                  <a:solidFill>
                    <a:srgbClr val="2B9F56"/>
                  </a:solidFill>
                  <a:latin typeface="Arial Rounded MT Bold" panose="020F0704030504030204" pitchFamily="34" charset="0"/>
                </a:rPr>
                <a:t>2</a:t>
              </a:r>
              <a:r>
                <a:rPr lang="pt-BR" sz="2000" b="1" dirty="0" smtClean="0">
                  <a:solidFill>
                    <a:srgbClr val="C6743A"/>
                  </a:solidFill>
                  <a:latin typeface="Arial Rounded MT Bold" panose="020F0704030504030204" pitchFamily="34" charset="0"/>
                </a:rPr>
                <a:t>0</a:t>
              </a:r>
              <a:r>
                <a:rPr lang="pt-BR" sz="2000" b="1" dirty="0" smtClean="0">
                  <a:solidFill>
                    <a:srgbClr val="FACD29"/>
                  </a:solidFill>
                  <a:latin typeface="Arial Rounded MT Bold" panose="020F0704030504030204" pitchFamily="34" charset="0"/>
                </a:rPr>
                <a:t>1</a:t>
              </a:r>
              <a:r>
                <a:rPr lang="pt-BR" sz="2000" b="1" dirty="0" smtClean="0">
                  <a:solidFill>
                    <a:srgbClr val="9CC854"/>
                  </a:solidFill>
                  <a:latin typeface="Arial Rounded MT Bold" panose="020F0704030504030204" pitchFamily="34" charset="0"/>
                </a:rPr>
                <a:t>8</a:t>
              </a:r>
              <a:r>
                <a:rPr lang="pt-BR" sz="2000" b="1" dirty="0" smtClean="0">
                  <a:solidFill>
                    <a:schemeClr val="accent1">
                      <a:lumMod val="75000"/>
                    </a:schemeClr>
                  </a:solidFill>
                  <a:latin typeface="Arial Rounded MT Bold" panose="020F0704030504030204" pitchFamily="34" charset="0"/>
                </a:rPr>
                <a:t>-</a:t>
              </a:r>
              <a:r>
                <a:rPr lang="pt-BR" sz="2000" b="1" dirty="0" smtClean="0">
                  <a:solidFill>
                    <a:srgbClr val="5FADDE"/>
                  </a:solidFill>
                  <a:latin typeface="Arial Rounded MT Bold" panose="020F0704030504030204" pitchFamily="34" charset="0"/>
                </a:rPr>
                <a:t>2</a:t>
              </a:r>
              <a:r>
                <a:rPr lang="pt-BR" sz="2000" b="1" dirty="0" smtClean="0">
                  <a:solidFill>
                    <a:srgbClr val="E63050"/>
                  </a:solidFill>
                  <a:latin typeface="Arial Rounded MT Bold" panose="020F0704030504030204" pitchFamily="34" charset="0"/>
                </a:rPr>
                <a:t>0</a:t>
              </a:r>
              <a:r>
                <a:rPr lang="pt-BR" sz="2000" b="1" dirty="0" smtClean="0">
                  <a:solidFill>
                    <a:srgbClr val="9F7AB2"/>
                  </a:solidFill>
                  <a:latin typeface="Arial Rounded MT Bold" panose="020F0704030504030204" pitchFamily="34" charset="0"/>
                </a:rPr>
                <a:t>1</a:t>
              </a:r>
              <a:r>
                <a:rPr lang="pt-BR" sz="2000" b="1" dirty="0" smtClean="0">
                  <a:solidFill>
                    <a:srgbClr val="5365A8"/>
                  </a:solidFill>
                  <a:latin typeface="Arial Rounded MT Bold" panose="020F0704030504030204" pitchFamily="34" charset="0"/>
                </a:rPr>
                <a:t>9</a:t>
              </a:r>
            </a:p>
          </p:txBody>
        </p:sp>
        <p:pic>
          <p:nvPicPr>
            <p:cNvPr id="40" name="Imagem 3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0233" y="52936"/>
              <a:ext cx="4561028" cy="11758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75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HEÇA OS 17 OBJETIVOS DE DESENVOLVIMENTO SUSTENTÁVEL - Plan International  Bra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212" y="162669"/>
            <a:ext cx="9865425" cy="588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9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3122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779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2508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OBJETIVOS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5190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3467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METODOLOGIA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41217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779933" y="377528"/>
            <a:ext cx="5937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RESULTADOS E DISCUSSÃO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997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49628" y="464354"/>
            <a:ext cx="4254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AGRADECIMENTOS</a:t>
            </a:r>
            <a:endParaRPr lang="pt-BR" sz="4000" b="1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524" y="1782493"/>
            <a:ext cx="3446578" cy="888571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497101" y="1607326"/>
            <a:ext cx="2552195" cy="106373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2909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6384</TotalTime>
  <Words>85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Beate Saegesser</dc:creator>
  <cp:lastModifiedBy>Beate Saegesser</cp:lastModifiedBy>
  <cp:revision>30</cp:revision>
  <dcterms:created xsi:type="dcterms:W3CDTF">2021-03-16T15:22:01Z</dcterms:created>
  <dcterms:modified xsi:type="dcterms:W3CDTF">2021-03-26T18:06:17Z</dcterms:modified>
</cp:coreProperties>
</file>